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44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t Stewart" userId="d8d1a581-73fc-42cd-9684-0fa0e3a5ee23" providerId="ADAL" clId="{653B68B7-DD76-4F02-80C1-E1B339547EF7}"/>
    <pc:docChg chg="delSld delMainMaster">
      <pc:chgData name="Milt Stewart" userId="d8d1a581-73fc-42cd-9684-0fa0e3a5ee23" providerId="ADAL" clId="{653B68B7-DD76-4F02-80C1-E1B339547EF7}" dt="2023-12-06T23:58:38.833" v="0" actId="2696"/>
      <pc:docMkLst>
        <pc:docMk/>
      </pc:docMkLst>
      <pc:sldChg chg="del">
        <pc:chgData name="Milt Stewart" userId="d8d1a581-73fc-42cd-9684-0fa0e3a5ee23" providerId="ADAL" clId="{653B68B7-DD76-4F02-80C1-E1B339547EF7}" dt="2023-12-06T23:58:38.833" v="0" actId="2696"/>
        <pc:sldMkLst>
          <pc:docMk/>
          <pc:sldMk cId="3065335705" sldId="256"/>
        </pc:sldMkLst>
      </pc:sldChg>
      <pc:sldMasterChg chg="del delSldLayout">
        <pc:chgData name="Milt Stewart" userId="d8d1a581-73fc-42cd-9684-0fa0e3a5ee23" providerId="ADAL" clId="{653B68B7-DD76-4F02-80C1-E1B339547EF7}" dt="2023-12-06T23:58:38.833" v="0" actId="2696"/>
        <pc:sldMasterMkLst>
          <pc:docMk/>
          <pc:sldMasterMk cId="3151651621" sldId="2147483648"/>
        </pc:sldMasterMkLst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3125727966" sldId="2147483649"/>
          </pc:sldLayoutMkLst>
        </pc:sldLayoutChg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2570190941" sldId="2147483650"/>
          </pc:sldLayoutMkLst>
        </pc:sldLayoutChg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1900872204" sldId="2147483651"/>
          </pc:sldLayoutMkLst>
        </pc:sldLayoutChg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1256056814" sldId="2147483652"/>
          </pc:sldLayoutMkLst>
        </pc:sldLayoutChg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1783335376" sldId="2147483653"/>
          </pc:sldLayoutMkLst>
        </pc:sldLayoutChg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2238173445" sldId="2147483654"/>
          </pc:sldLayoutMkLst>
        </pc:sldLayoutChg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4068417917" sldId="2147483655"/>
          </pc:sldLayoutMkLst>
        </pc:sldLayoutChg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443642953" sldId="2147483656"/>
          </pc:sldLayoutMkLst>
        </pc:sldLayoutChg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2757841856" sldId="2147483657"/>
          </pc:sldLayoutMkLst>
        </pc:sldLayoutChg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903810736" sldId="2147483658"/>
          </pc:sldLayoutMkLst>
        </pc:sldLayoutChg>
        <pc:sldLayoutChg chg="del">
          <pc:chgData name="Milt Stewart" userId="d8d1a581-73fc-42cd-9684-0fa0e3a5ee23" providerId="ADAL" clId="{653B68B7-DD76-4F02-80C1-E1B339547EF7}" dt="2023-12-06T23:58:38.833" v="0" actId="2696"/>
          <pc:sldLayoutMkLst>
            <pc:docMk/>
            <pc:sldMasterMk cId="3151651621" sldId="2147483648"/>
            <pc:sldLayoutMk cId="12000013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3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9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2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4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7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6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2" y="1859764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6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0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68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7"/>
            <a:ext cx="8128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32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2221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7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7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441096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610" y="6382512"/>
            <a:ext cx="1668780" cy="47548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AEB7505-D61C-FF51-5778-BE86672CD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264914"/>
            <a:ext cx="12191998" cy="1120539"/>
          </a:xfrm>
        </p:spPr>
        <p:txBody>
          <a:bodyPr>
            <a:noAutofit/>
          </a:bodyPr>
          <a:lstStyle/>
          <a:p>
            <a:pPr algn="ctr"/>
            <a:r>
              <a:rPr lang="en-US" sz="8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Nevadaworks Report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F9001D-327B-6828-1690-08BA2E0BD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411307"/>
            <a:ext cx="12191999" cy="4321981"/>
          </a:xfrm>
        </p:spPr>
        <p:txBody>
          <a:bodyPr>
            <a:normAutofit fontScale="92500" lnSpcReduction="10000"/>
          </a:bodyPr>
          <a:lstStyle/>
          <a:p>
            <a:pPr lvl="2" indent="-512763">
              <a:buClr>
                <a:schemeClr val="tx1"/>
              </a:buClr>
            </a:pPr>
            <a:endParaRPr lang="en-US" sz="5500" dirty="0"/>
          </a:p>
          <a:p>
            <a:pPr lvl="2" indent="-512763">
              <a:buClr>
                <a:schemeClr val="tx1"/>
              </a:buClr>
            </a:pPr>
            <a:endParaRPr lang="en-US" sz="5500" dirty="0"/>
          </a:p>
          <a:p>
            <a:pPr lvl="2" indent="-512763">
              <a:buClr>
                <a:schemeClr val="tx1"/>
              </a:buClr>
            </a:pPr>
            <a:r>
              <a:rPr lang="en-US" sz="5500" dirty="0"/>
              <a:t>EmployNV Hubs Update</a:t>
            </a:r>
          </a:p>
          <a:p>
            <a:pPr lvl="2" indent="-512763">
              <a:buClr>
                <a:schemeClr val="tx1"/>
              </a:buClr>
            </a:pPr>
            <a:r>
              <a:rPr lang="en-US" sz="5500" dirty="0"/>
              <a:t>Good Jobs Northern Nevada Update</a:t>
            </a:r>
          </a:p>
          <a:p>
            <a:pPr lvl="2" indent="-512763">
              <a:buClr>
                <a:schemeClr val="tx1"/>
              </a:buClr>
            </a:pPr>
            <a:r>
              <a:rPr lang="en-US" sz="5500" dirty="0"/>
              <a:t>Nevadaworks WIOA RFP Update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0032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vadaworksBlankSlide">
  <a:themeElements>
    <a:clrScheme name="Custom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FFFF"/>
      </a:hlink>
      <a:folHlink>
        <a:srgbClr val="FFFFF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3F51A364A67B4FA6F2D634CA40B4EB" ma:contentTypeVersion="21" ma:contentTypeDescription="Create a new document." ma:contentTypeScope="" ma:versionID="3026e2385442305619f4f61ebc153b42">
  <xsd:schema xmlns:xsd="http://www.w3.org/2001/XMLSchema" xmlns:xs="http://www.w3.org/2001/XMLSchema" xmlns:p="http://schemas.microsoft.com/office/2006/metadata/properties" xmlns:ns2="c7c62e0e-8336-4a25-837a-ddf0d7720a41" xmlns:ns3="ddac2837-92de-4a2d-9de5-edb91ee657b6" targetNamespace="http://schemas.microsoft.com/office/2006/metadata/properties" ma:root="true" ma:fieldsID="11beef8401ab1420e4b69af33468307b" ns2:_="" ns3:_="">
    <xsd:import namespace="c7c62e0e-8336-4a25-837a-ddf0d7720a41"/>
    <xsd:import namespace="ddac2837-92de-4a2d-9de5-edb91ee65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DateTime" minOccurs="0"/>
                <xsd:element ref="ns3:MediaServiceObjectDetectorVersions" minOccurs="0"/>
                <xsd:element ref="ns3:Creation_x0020_Date" minOccurs="0"/>
                <xsd:element ref="ns3:Date" minOccurs="0"/>
                <xsd:element ref="ns3:TES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c62e0e-8336-4a25-837a-ddf0d7720a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0c107dc-33a3-4ceb-b01f-3fc6493ce27f}" ma:internalName="TaxCatchAll" ma:showField="CatchAllData" ma:web="c7c62e0e-8336-4a25-837a-ddf0d7720a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ac2837-92de-4a2d-9de5-edb91ee65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bf238a9-1062-4b1c-bc12-22a130a980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Time" ma:index="24" nillable="true" ma:displayName="Date &amp; Time" ma:format="DateOnly" ma:internalName="DateTime">
      <xsd:simpleType>
        <xsd:restriction base="dms:DateTim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Creation_x0020_Date" ma:index="26" nillable="true" ma:displayName="Creation Date" ma:format="DateTime" ma:internalName="Creation_x0020_Date">
      <xsd:simpleType>
        <xsd:restriction base="dms:DateTime"/>
      </xsd:simpleType>
    </xsd:element>
    <xsd:element name="Date" ma:index="27" nillable="true" ma:displayName="Date" ma:format="DateOnly" ma:internalName="Date">
      <xsd:simpleType>
        <xsd:restriction base="dms:DateTime"/>
      </xsd:simpleType>
    </xsd:element>
    <xsd:element name="TEST" ma:index="28" nillable="true" ma:displayName="TEST" ma:format="DateTime" ma:internalName="TEST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30760A-EB0F-43C2-88AA-4EBF0D0595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15D88B-FC76-4529-B5FE-2516B5E2D6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c62e0e-8336-4a25-837a-ddf0d7720a41"/>
    <ds:schemaRef ds:uri="ddac2837-92de-4a2d-9de5-edb91ee65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Constantia</vt:lpstr>
      <vt:lpstr>Wingdings 2</vt:lpstr>
      <vt:lpstr>NevadaworksBlankSlide</vt:lpstr>
      <vt:lpstr>Nevadaworks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Milt Stewart</dc:creator>
  <cp:lastModifiedBy>Milt Stewart</cp:lastModifiedBy>
  <cp:revision>1</cp:revision>
  <dcterms:created xsi:type="dcterms:W3CDTF">2023-12-06T23:56:11Z</dcterms:created>
  <dcterms:modified xsi:type="dcterms:W3CDTF">2023-12-06T23:58:40Z</dcterms:modified>
</cp:coreProperties>
</file>