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FD8B2-F430-717E-8223-E36930BBB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6888CB-C47F-0E4B-C2ED-18923C832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612CD-3C5C-EAE8-C657-3C4708B9C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0B11E-8FFC-0F1C-15B7-2B2FE85EF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C5E2D-CA86-D8C4-1BEF-9FBE9634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3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04234-7EE8-E5DD-7E7A-C2667A51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494658-80DB-944D-9AE5-6EADE4798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5D425-5800-9791-B161-99C154AE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CFC02-C242-AACD-62CE-EDEA01E63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E0A31-9525-1B23-887B-9176154D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9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E278E4-5101-FFB0-5155-5C469C3BD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8CA138-0339-E791-E8C9-D98BFFD91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75AEE-1A75-59B8-CC5A-78A9EF098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CBEA1-36A5-02CD-4B14-7409EAA6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FDC8F-1388-DCAD-0DD2-AE18137DE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2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A6E86-D503-1B0E-9A8C-B3DFDCF9D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3CD6B-3FFF-DA23-A2A6-051B9026C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D0A5E-3208-EB93-BF2D-A5922553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28F63-1E06-C82A-AB00-D12A6A897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1AF73-09A1-48F1-F603-98B8E5D05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6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D6BAD-413C-CA95-E75E-B997C72FE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2FB9D-32EC-1CDA-25FF-F54555B4D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4DEA7-EA83-5042-3A2B-97FBEB64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DFB06-4858-390B-90A9-0DA6BC8EE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46841-7983-A93A-5D5B-0555B9FE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5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49267-2D51-0EAC-BC75-E2890298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2205F-ED2D-BE2A-E90F-47ADEE4AD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11DA47-0912-E24B-79C8-B5F087C80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9C44A-B4DF-59CC-E6A9-5B88EBB9D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4DBE8E-7F8C-414C-2B84-D895CAEEC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87BA7-E8B3-4C73-A612-10337AF81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3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C9CDA-1FEA-CAE8-61B1-9594DBC14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F4227-893E-110E-AE1E-D9B9DF755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6DA49-B5FE-9CBD-ED3C-A76DD6FCA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B477A2-6446-2CD8-CEA8-B3EAC02E7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E1D0-7266-C7FF-D937-FD5761DC7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FDF08F-D8DE-B102-0F3B-9B310BFD9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1CC3B-AF5D-39DA-47EA-F3580F6AF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9F3B9-DC3D-93E5-0E9A-B5FA1FF4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5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C108E-E787-8EC1-74EF-D911F394A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748CB7-0322-0354-8DB8-F71A7274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86BD6-7E02-CA7C-5FA3-27A254E4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A46162-8C16-D35B-AE44-DC959BBA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6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87CEF6-C04F-0781-AC8D-E879507E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776DA-831A-697F-2FB6-829AA73A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AE73F-0126-D24D-85BF-8B6D1F38C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8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24CBC-94D2-BCFA-31F2-03755A0DA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352A1-B367-72EF-4628-7BC69A020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ABD05D-1082-6EA5-F485-AF7E4249E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A0CE1-A969-B0B8-8D86-9D035573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4DB76-3174-1E8C-3789-E774D4CB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B9B3C-2FB2-98E5-785A-19A00316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7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32B39-90D4-6237-7AC2-F102B99BC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9672D-AC8B-E43E-2436-6051E34BB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67287-22CC-618B-46AB-C97701FF8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52A5D3-3DB7-9257-E926-86D858384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6DCDE-B28C-2B92-BAB8-630F534E2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691EEB-0BF3-4F8A-4BDB-3FEA87D3B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3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94A874-B666-A93D-6309-0490499D7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1EEDD-1C81-BBCF-2EC9-B63C243A3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9087A-DE11-4E2E-A5B2-917CA9CCF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54CE6-1D4D-444E-A580-626EB520DD0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D8FFD-4BBE-8D47-3444-EE888BCEC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321E-B00E-4056-6339-91D7307EC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CDB3F-D996-4E98-9744-669729AE3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7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DE6F9E-A80E-6EAE-AA1C-E83BCCCE6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433" y="478206"/>
            <a:ext cx="3396428" cy="6619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07A97BF-DDD7-2876-6A93-FC5952E80D65}"/>
              </a:ext>
            </a:extLst>
          </p:cNvPr>
          <p:cNvSpPr txBox="1"/>
          <p:nvPr/>
        </p:nvSpPr>
        <p:spPr>
          <a:xfrm>
            <a:off x="2027208" y="1140185"/>
            <a:ext cx="879031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Southern Nevada’s Industry Sector Partnerships (ISPs) update.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Enrollments and employment metrics for 1Q PY23.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sz="3200" dirty="0"/>
          </a:p>
        </p:txBody>
      </p:sp>
      <p:pic>
        <p:nvPicPr>
          <p:cNvPr id="3" name="Picture 2" descr="A map of nevada with blue and green colors&#10;&#10;Description automatically generated">
            <a:extLst>
              <a:ext uri="{FF2B5EF4-FFF2-40B4-BE49-F238E27FC236}">
                <a16:creationId xmlns:a16="http://schemas.microsoft.com/office/drawing/2014/main" id="{B366E69D-EE1E-392A-06D8-0F95F49FD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732" y="1912088"/>
            <a:ext cx="8600536" cy="46430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515BE8-6A6C-67BC-5FCE-4B8B2172291F}"/>
              </a:ext>
            </a:extLst>
          </p:cNvPr>
          <p:cNvSpPr txBox="1"/>
          <p:nvPr/>
        </p:nvSpPr>
        <p:spPr>
          <a:xfrm>
            <a:off x="2104844" y="6135938"/>
            <a:ext cx="87903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248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</TotalTime>
  <Words>18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Brett Miller</dc:creator>
  <cp:lastModifiedBy>Brett Miller</cp:lastModifiedBy>
  <cp:revision>8</cp:revision>
  <dcterms:created xsi:type="dcterms:W3CDTF">2023-02-01T17:03:29Z</dcterms:created>
  <dcterms:modified xsi:type="dcterms:W3CDTF">2023-12-06T23:39:25Z</dcterms:modified>
</cp:coreProperties>
</file>